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5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DACC9-5AC1-4BAF-8132-005D5DD47CD5}" type="datetimeFigureOut">
              <a:rPr lang="ru-RU" smtClean="0"/>
              <a:pPr/>
              <a:t>14.11.2011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987795-59CB-456B-AC58-1AD4BEC84D0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87795-59CB-456B-AC58-1AD4BEC84D0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87795-59CB-456B-AC58-1AD4BEC84D0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87795-59CB-456B-AC58-1AD4BEC84D05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87795-59CB-456B-AC58-1AD4BEC84D05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87795-59CB-456B-AC58-1AD4BEC84D05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980729"/>
            <a:ext cx="7774632" cy="1944216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latin typeface="Times New Roman" pitchFamily="18" charset="0"/>
                <a:ea typeface="Adobe Fan Heiti Std B" pitchFamily="34" charset="-128"/>
                <a:cs typeface="Times New Roman" pitchFamily="18" charset="0"/>
              </a:rPr>
              <a:t>МОУ  СОШ № 24 г. Ковров</a:t>
            </a:r>
            <a:endParaRPr lang="ru-RU" sz="4800" b="1" dirty="0">
              <a:latin typeface="Times New Roman" pitchFamily="18" charset="0"/>
              <a:ea typeface="Adobe Fan Heiti Std B" pitchFamily="34" charset="-128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2924944"/>
            <a:ext cx="7344816" cy="2304256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Ульянова Алла Викторовна</a:t>
            </a:r>
          </a:p>
          <a:p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– б класс, кабинет № 6</a:t>
            </a:r>
          </a:p>
          <a:p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Сентябрь 2011 – Май 2012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1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Русский язык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492896"/>
            <a:ext cx="4038600" cy="363326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Лексика</a:t>
            </a:r>
          </a:p>
          <a:p>
            <a:pPr>
              <a:buFont typeface="Wingdings" pitchFamily="2" charset="2"/>
              <a:buChar char="ü"/>
            </a:pP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Фонетика</a:t>
            </a:r>
          </a:p>
          <a:p>
            <a:pPr>
              <a:buFont typeface="Wingdings" pitchFamily="2" charset="2"/>
              <a:buChar char="ü"/>
            </a:pP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Орфография</a:t>
            </a:r>
            <a:endParaRPr lang="ru-RU" sz="4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Program Files (x86)\Microsoft Office\MEDIA\CAGCAT10\j0195384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552" y="2060848"/>
            <a:ext cx="3314856" cy="335348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Литературное чтение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844824"/>
            <a:ext cx="4834880" cy="4281339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Работа с текстом</a:t>
            </a:r>
          </a:p>
          <a:p>
            <a:pPr>
              <a:buFont typeface="Wingdings" pitchFamily="2" charset="2"/>
              <a:buChar char="ü"/>
            </a:pP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Литературные жанры</a:t>
            </a:r>
          </a:p>
          <a:p>
            <a:pPr>
              <a:buFont typeface="Wingdings" pitchFamily="2" charset="2"/>
              <a:buChar char="ü"/>
            </a:pP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Работа в тетрадях на печатной основе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Program Files (x86)\Microsoft Office\MEDIA\CAGCAT10\j0217698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0871" y="2060848"/>
            <a:ext cx="3046380" cy="295232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132856"/>
            <a:ext cx="4038600" cy="399330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</a:p>
          <a:p>
            <a:pPr>
              <a:buFont typeface="Wingdings" pitchFamily="2" charset="2"/>
              <a:buChar char="ü"/>
            </a:pP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Величины</a:t>
            </a:r>
          </a:p>
          <a:p>
            <a:pPr>
              <a:buFont typeface="Wingdings" pitchFamily="2" charset="2"/>
              <a:buChar char="ü"/>
            </a:pP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Числа</a:t>
            </a:r>
          </a:p>
        </p:txBody>
      </p:sp>
      <p:pic>
        <p:nvPicPr>
          <p:cNvPr id="3074" name="Picture 2" descr="C:\Program Files (x86)\Microsoft Office\MEDIA\CAGCAT10\j0205582.wmf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1772816"/>
            <a:ext cx="3528392" cy="324036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6792"/>
            <a:ext cx="8229600" cy="2880320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Это очень важный материал для изучения и обучения.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59</Words>
  <Application>Microsoft Office PowerPoint</Application>
  <PresentationFormat>Экран (4:3)</PresentationFormat>
  <Paragraphs>22</Paragraphs>
  <Slides>5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МОУ  СОШ № 24 г. Ковров</vt:lpstr>
      <vt:lpstr>Русский язык</vt:lpstr>
      <vt:lpstr>Литературное чтение</vt:lpstr>
      <vt:lpstr>Математика</vt:lpstr>
      <vt:lpstr>Это очень важный материал для изучения и обучения.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Алла</dc:creator>
  <cp:lastModifiedBy>Алла</cp:lastModifiedBy>
  <cp:revision>12</cp:revision>
  <dcterms:created xsi:type="dcterms:W3CDTF">2011-11-09T10:56:53Z</dcterms:created>
  <dcterms:modified xsi:type="dcterms:W3CDTF">2011-11-14T19:35:23Z</dcterms:modified>
</cp:coreProperties>
</file>